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notesMasterIdLst>
    <p:notesMasterId r:id="rId11"/>
  </p:notesMasterIdLst>
  <p:sldIdLst>
    <p:sldId id="256" r:id="rId2"/>
    <p:sldId id="273" r:id="rId3"/>
    <p:sldId id="294" r:id="rId4"/>
    <p:sldId id="299" r:id="rId5"/>
    <p:sldId id="300" r:id="rId6"/>
    <p:sldId id="301" r:id="rId7"/>
    <p:sldId id="304" r:id="rId8"/>
    <p:sldId id="303" r:id="rId9"/>
    <p:sldId id="30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937D7B-909E-4D55-968B-531262D19452}" v="28" dt="2020-07-21T20:04:58.4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86" autoAdjust="0"/>
    <p:restoredTop sz="64286" autoAdjust="0"/>
  </p:normalViewPr>
  <p:slideViewPr>
    <p:cSldViewPr snapToGrid="0">
      <p:cViewPr varScale="1">
        <p:scale>
          <a:sx n="65" d="100"/>
          <a:sy n="65" d="100"/>
        </p:scale>
        <p:origin x="1476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75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Khan" userId="3a873f7f057fbc28" providerId="LiveId" clId="{77937D7B-909E-4D55-968B-531262D19452}"/>
    <pc:docChg chg="custSel addSld delSld modSld sldOrd">
      <pc:chgData name="Alex Khan" userId="3a873f7f057fbc28" providerId="LiveId" clId="{77937D7B-909E-4D55-968B-531262D19452}" dt="2020-07-21T20:06:13.321" v="777" actId="1076"/>
      <pc:docMkLst>
        <pc:docMk/>
      </pc:docMkLst>
      <pc:sldChg chg="addSp delSp modSp mod">
        <pc:chgData name="Alex Khan" userId="3a873f7f057fbc28" providerId="LiveId" clId="{77937D7B-909E-4D55-968B-531262D19452}" dt="2020-07-21T20:01:31.447" v="705" actId="1076"/>
        <pc:sldMkLst>
          <pc:docMk/>
          <pc:sldMk cId="272639050" sldId="256"/>
        </pc:sldMkLst>
        <pc:spChg chg="mod">
          <ac:chgData name="Alex Khan" userId="3a873f7f057fbc28" providerId="LiveId" clId="{77937D7B-909E-4D55-968B-531262D19452}" dt="2020-07-21T19:57:18.984" v="469" actId="313"/>
          <ac:spMkLst>
            <pc:docMk/>
            <pc:sldMk cId="272639050" sldId="256"/>
            <ac:spMk id="2" creationId="{0D95E3C5-4C90-4A58-B977-694DED66D481}"/>
          </ac:spMkLst>
        </pc:spChg>
        <pc:spChg chg="mod">
          <ac:chgData name="Alex Khan" userId="3a873f7f057fbc28" providerId="LiveId" clId="{77937D7B-909E-4D55-968B-531262D19452}" dt="2020-07-21T19:58:13.137" v="470" actId="207"/>
          <ac:spMkLst>
            <pc:docMk/>
            <pc:sldMk cId="272639050" sldId="256"/>
            <ac:spMk id="3" creationId="{DFFBDE58-F208-4659-891B-8B4CC528F1B5}"/>
          </ac:spMkLst>
        </pc:spChg>
        <pc:spChg chg="add mod">
          <ac:chgData name="Alex Khan" userId="3a873f7f057fbc28" providerId="LiveId" clId="{77937D7B-909E-4D55-968B-531262D19452}" dt="2020-07-21T20:01:31.447" v="705" actId="1076"/>
          <ac:spMkLst>
            <pc:docMk/>
            <pc:sldMk cId="272639050" sldId="256"/>
            <ac:spMk id="4" creationId="{EE5ACD44-B309-4555-99D3-95828F442E7E}"/>
          </ac:spMkLst>
        </pc:spChg>
        <pc:picChg chg="del">
          <ac:chgData name="Alex Khan" userId="3a873f7f057fbc28" providerId="LiveId" clId="{77937D7B-909E-4D55-968B-531262D19452}" dt="2020-07-21T16:14:02.470" v="21" actId="478"/>
          <ac:picMkLst>
            <pc:docMk/>
            <pc:sldMk cId="272639050" sldId="256"/>
            <ac:picMk id="4" creationId="{B59B79A6-A04A-484E-89CA-E65388CCA038}"/>
          </ac:picMkLst>
        </pc:picChg>
      </pc:sldChg>
      <pc:sldChg chg="del">
        <pc:chgData name="Alex Khan" userId="3a873f7f057fbc28" providerId="LiveId" clId="{77937D7B-909E-4D55-968B-531262D19452}" dt="2020-07-21T16:14:40.945" v="30" actId="47"/>
        <pc:sldMkLst>
          <pc:docMk/>
          <pc:sldMk cId="3260876024" sldId="265"/>
        </pc:sldMkLst>
      </pc:sldChg>
      <pc:sldChg chg="delSp modSp mod modNotesTx">
        <pc:chgData name="Alex Khan" userId="3a873f7f057fbc28" providerId="LiveId" clId="{77937D7B-909E-4D55-968B-531262D19452}" dt="2020-07-21T20:02:11.157" v="715" actId="20577"/>
        <pc:sldMkLst>
          <pc:docMk/>
          <pc:sldMk cId="1920155373" sldId="273"/>
        </pc:sldMkLst>
        <pc:spChg chg="mod">
          <ac:chgData name="Alex Khan" userId="3a873f7f057fbc28" providerId="LiveId" clId="{77937D7B-909E-4D55-968B-531262D19452}" dt="2020-07-21T20:02:11.157" v="715" actId="20577"/>
          <ac:spMkLst>
            <pc:docMk/>
            <pc:sldMk cId="1920155373" sldId="273"/>
            <ac:spMk id="3" creationId="{976AC5C9-550E-4767-9710-1D77DBA16206}"/>
          </ac:spMkLst>
        </pc:spChg>
        <pc:spChg chg="del mod">
          <ac:chgData name="Alex Khan" userId="3a873f7f057fbc28" providerId="LiveId" clId="{77937D7B-909E-4D55-968B-531262D19452}" dt="2020-07-21T16:14:21.090" v="26" actId="478"/>
          <ac:spMkLst>
            <pc:docMk/>
            <pc:sldMk cId="1920155373" sldId="273"/>
            <ac:spMk id="8" creationId="{14A6BC4B-C4AB-4314-98DF-19BED04C87B0}"/>
          </ac:spMkLst>
        </pc:spChg>
        <pc:spChg chg="del">
          <ac:chgData name="Alex Khan" userId="3a873f7f057fbc28" providerId="LiveId" clId="{77937D7B-909E-4D55-968B-531262D19452}" dt="2020-07-21T16:14:26.570" v="28" actId="478"/>
          <ac:spMkLst>
            <pc:docMk/>
            <pc:sldMk cId="1920155373" sldId="273"/>
            <ac:spMk id="9" creationId="{1592EF47-FD7A-4B6C-8429-37C282E61219}"/>
          </ac:spMkLst>
        </pc:spChg>
        <pc:picChg chg="del">
          <ac:chgData name="Alex Khan" userId="3a873f7f057fbc28" providerId="LiveId" clId="{77937D7B-909E-4D55-968B-531262D19452}" dt="2020-07-21T16:14:24.220" v="27" actId="478"/>
          <ac:picMkLst>
            <pc:docMk/>
            <pc:sldMk cId="1920155373" sldId="273"/>
            <ac:picMk id="7" creationId="{1897865D-BCF6-47E0-AF55-DF448719FE67}"/>
          </ac:picMkLst>
        </pc:picChg>
      </pc:sldChg>
      <pc:sldChg chg="del">
        <pc:chgData name="Alex Khan" userId="3a873f7f057fbc28" providerId="LiveId" clId="{77937D7B-909E-4D55-968B-531262D19452}" dt="2020-07-21T16:16:42.240" v="44" actId="47"/>
        <pc:sldMkLst>
          <pc:docMk/>
          <pc:sldMk cId="3337384060" sldId="277"/>
        </pc:sldMkLst>
      </pc:sldChg>
      <pc:sldChg chg="del">
        <pc:chgData name="Alex Khan" userId="3a873f7f057fbc28" providerId="LiveId" clId="{77937D7B-909E-4D55-968B-531262D19452}" dt="2020-07-21T16:17:33.874" v="53" actId="47"/>
        <pc:sldMkLst>
          <pc:docMk/>
          <pc:sldMk cId="651638583" sldId="278"/>
        </pc:sldMkLst>
      </pc:sldChg>
      <pc:sldChg chg="del modNotesTx">
        <pc:chgData name="Alex Khan" userId="3a873f7f057fbc28" providerId="LiveId" clId="{77937D7B-909E-4D55-968B-531262D19452}" dt="2020-07-21T16:14:58.974" v="34" actId="47"/>
        <pc:sldMkLst>
          <pc:docMk/>
          <pc:sldMk cId="1514430904" sldId="280"/>
        </pc:sldMkLst>
      </pc:sldChg>
      <pc:sldChg chg="del">
        <pc:chgData name="Alex Khan" userId="3a873f7f057fbc28" providerId="LiveId" clId="{77937D7B-909E-4D55-968B-531262D19452}" dt="2020-07-21T16:14:48.737" v="32" actId="47"/>
        <pc:sldMkLst>
          <pc:docMk/>
          <pc:sldMk cId="1345527731" sldId="283"/>
        </pc:sldMkLst>
      </pc:sldChg>
      <pc:sldChg chg="del">
        <pc:chgData name="Alex Khan" userId="3a873f7f057fbc28" providerId="LiveId" clId="{77937D7B-909E-4D55-968B-531262D19452}" dt="2020-07-21T16:16:28.551" v="41" actId="47"/>
        <pc:sldMkLst>
          <pc:docMk/>
          <pc:sldMk cId="4095620956" sldId="284"/>
        </pc:sldMkLst>
      </pc:sldChg>
      <pc:sldChg chg="del">
        <pc:chgData name="Alex Khan" userId="3a873f7f057fbc28" providerId="LiveId" clId="{77937D7B-909E-4D55-968B-531262D19452}" dt="2020-07-21T16:16:26.475" v="40" actId="47"/>
        <pc:sldMkLst>
          <pc:docMk/>
          <pc:sldMk cId="2968570560" sldId="285"/>
        </pc:sldMkLst>
      </pc:sldChg>
      <pc:sldChg chg="del">
        <pc:chgData name="Alex Khan" userId="3a873f7f057fbc28" providerId="LiveId" clId="{77937D7B-909E-4D55-968B-531262D19452}" dt="2020-07-21T16:16:38.426" v="42" actId="47"/>
        <pc:sldMkLst>
          <pc:docMk/>
          <pc:sldMk cId="3277972714" sldId="291"/>
        </pc:sldMkLst>
      </pc:sldChg>
      <pc:sldChg chg="addSp delSp modSp mod modNotesTx">
        <pc:chgData name="Alex Khan" userId="3a873f7f057fbc28" providerId="LiveId" clId="{77937D7B-909E-4D55-968B-531262D19452}" dt="2020-07-21T20:02:19.096" v="716"/>
        <pc:sldMkLst>
          <pc:docMk/>
          <pc:sldMk cId="140936185" sldId="294"/>
        </pc:sldMkLst>
        <pc:spChg chg="mod">
          <ac:chgData name="Alex Khan" userId="3a873f7f057fbc28" providerId="LiveId" clId="{77937D7B-909E-4D55-968B-531262D19452}" dt="2020-07-21T20:02:19.096" v="716"/>
          <ac:spMkLst>
            <pc:docMk/>
            <pc:sldMk cId="140936185" sldId="294"/>
            <ac:spMk id="2" creationId="{466923CA-0C4D-42EB-BB68-C42CD6BFB2D2}"/>
          </ac:spMkLst>
        </pc:spChg>
        <pc:spChg chg="del">
          <ac:chgData name="Alex Khan" userId="3a873f7f057fbc28" providerId="LiveId" clId="{77937D7B-909E-4D55-968B-531262D19452}" dt="2020-07-21T16:17:18.981" v="48" actId="478"/>
          <ac:spMkLst>
            <pc:docMk/>
            <pc:sldMk cId="140936185" sldId="294"/>
            <ac:spMk id="3" creationId="{99D0D110-54B4-4836-9AD1-E072299AF24E}"/>
          </ac:spMkLst>
        </pc:spChg>
        <pc:spChg chg="del">
          <ac:chgData name="Alex Khan" userId="3a873f7f057fbc28" providerId="LiveId" clId="{77937D7B-909E-4D55-968B-531262D19452}" dt="2020-07-21T16:17:23.121" v="50" actId="478"/>
          <ac:spMkLst>
            <pc:docMk/>
            <pc:sldMk cId="140936185" sldId="294"/>
            <ac:spMk id="6" creationId="{054A24E1-E535-4AAE-8497-0EC0761B5AA3}"/>
          </ac:spMkLst>
        </pc:spChg>
        <pc:spChg chg="del">
          <ac:chgData name="Alex Khan" userId="3a873f7f057fbc28" providerId="LiveId" clId="{77937D7B-909E-4D55-968B-531262D19452}" dt="2020-07-21T16:17:25.142" v="51" actId="478"/>
          <ac:spMkLst>
            <pc:docMk/>
            <pc:sldMk cId="140936185" sldId="294"/>
            <ac:spMk id="8" creationId="{9FE0B2CB-6250-41BE-8066-B4B713455293}"/>
          </ac:spMkLst>
        </pc:spChg>
        <pc:spChg chg="del">
          <ac:chgData name="Alex Khan" userId="3a873f7f057fbc28" providerId="LiveId" clId="{77937D7B-909E-4D55-968B-531262D19452}" dt="2020-07-21T16:17:21.140" v="49" actId="478"/>
          <ac:spMkLst>
            <pc:docMk/>
            <pc:sldMk cId="140936185" sldId="294"/>
            <ac:spMk id="9" creationId="{DC22A0C3-5514-4780-931B-BC2FCE7573C0}"/>
          </ac:spMkLst>
        </pc:spChg>
        <pc:picChg chg="add mod modCrop">
          <ac:chgData name="Alex Khan" userId="3a873f7f057fbc28" providerId="LiveId" clId="{77937D7B-909E-4D55-968B-531262D19452}" dt="2020-07-21T19:49:30.102" v="236" actId="1076"/>
          <ac:picMkLst>
            <pc:docMk/>
            <pc:sldMk cId="140936185" sldId="294"/>
            <ac:picMk id="4" creationId="{3F10CAA7-F44B-4607-8BFE-E8780922048E}"/>
          </ac:picMkLst>
        </pc:picChg>
        <pc:picChg chg="del">
          <ac:chgData name="Alex Khan" userId="3a873f7f057fbc28" providerId="LiveId" clId="{77937D7B-909E-4D55-968B-531262D19452}" dt="2020-07-21T16:17:14.078" v="47" actId="478"/>
          <ac:picMkLst>
            <pc:docMk/>
            <pc:sldMk cId="140936185" sldId="294"/>
            <ac:picMk id="7" creationId="{D4306F0E-5069-484C-8D9C-E95EBB73DB3E}"/>
          </ac:picMkLst>
        </pc:picChg>
      </pc:sldChg>
      <pc:sldChg chg="del">
        <pc:chgData name="Alex Khan" userId="3a873f7f057fbc28" providerId="LiveId" clId="{77937D7B-909E-4D55-968B-531262D19452}" dt="2020-07-21T16:14:43.275" v="31" actId="47"/>
        <pc:sldMkLst>
          <pc:docMk/>
          <pc:sldMk cId="2860128427" sldId="295"/>
        </pc:sldMkLst>
      </pc:sldChg>
      <pc:sldChg chg="del modNotesTx">
        <pc:chgData name="Alex Khan" userId="3a873f7f057fbc28" providerId="LiveId" clId="{77937D7B-909E-4D55-968B-531262D19452}" dt="2020-07-21T16:16:24.217" v="39" actId="47"/>
        <pc:sldMkLst>
          <pc:docMk/>
          <pc:sldMk cId="2581982527" sldId="296"/>
        </pc:sldMkLst>
      </pc:sldChg>
      <pc:sldChg chg="del">
        <pc:chgData name="Alex Khan" userId="3a873f7f057fbc28" providerId="LiveId" clId="{77937D7B-909E-4D55-968B-531262D19452}" dt="2020-07-21T16:16:40.420" v="43" actId="47"/>
        <pc:sldMkLst>
          <pc:docMk/>
          <pc:sldMk cId="1837390655" sldId="297"/>
        </pc:sldMkLst>
      </pc:sldChg>
      <pc:sldChg chg="del modNotesTx">
        <pc:chgData name="Alex Khan" userId="3a873f7f057fbc28" providerId="LiveId" clId="{77937D7B-909E-4D55-968B-531262D19452}" dt="2020-07-21T19:56:25.061" v="433" actId="47"/>
        <pc:sldMkLst>
          <pc:docMk/>
          <pc:sldMk cId="2267914765" sldId="298"/>
        </pc:sldMkLst>
      </pc:sldChg>
      <pc:sldChg chg="addSp modSp add mod">
        <pc:chgData name="Alex Khan" userId="3a873f7f057fbc28" providerId="LiveId" clId="{77937D7B-909E-4D55-968B-531262D19452}" dt="2020-07-21T20:05:43.618" v="772" actId="1076"/>
        <pc:sldMkLst>
          <pc:docMk/>
          <pc:sldMk cId="151547016" sldId="299"/>
        </pc:sldMkLst>
        <pc:spChg chg="mod">
          <ac:chgData name="Alex Khan" userId="3a873f7f057fbc28" providerId="LiveId" clId="{77937D7B-909E-4D55-968B-531262D19452}" dt="2020-07-21T19:50:51.256" v="270" actId="20577"/>
          <ac:spMkLst>
            <pc:docMk/>
            <pc:sldMk cId="151547016" sldId="299"/>
            <ac:spMk id="2" creationId="{466923CA-0C4D-42EB-BB68-C42CD6BFB2D2}"/>
          </ac:spMkLst>
        </pc:spChg>
        <pc:spChg chg="add mod">
          <ac:chgData name="Alex Khan" userId="3a873f7f057fbc28" providerId="LiveId" clId="{77937D7B-909E-4D55-968B-531262D19452}" dt="2020-07-21T20:05:43.618" v="772" actId="1076"/>
          <ac:spMkLst>
            <pc:docMk/>
            <pc:sldMk cId="151547016" sldId="299"/>
            <ac:spMk id="6" creationId="{4F757AA1-7696-4B8D-A82B-441DE18920A5}"/>
          </ac:spMkLst>
        </pc:spChg>
        <pc:spChg chg="add mod">
          <ac:chgData name="Alex Khan" userId="3a873f7f057fbc28" providerId="LiveId" clId="{77937D7B-909E-4D55-968B-531262D19452}" dt="2020-07-21T20:05:40.833" v="771" actId="1076"/>
          <ac:spMkLst>
            <pc:docMk/>
            <pc:sldMk cId="151547016" sldId="299"/>
            <ac:spMk id="8" creationId="{9A6CB50B-DA33-4F80-BD49-57AEF4BC2B23}"/>
          </ac:spMkLst>
        </pc:spChg>
        <pc:picChg chg="add mod modCrop">
          <ac:chgData name="Alex Khan" userId="3a873f7f057fbc28" providerId="LiveId" clId="{77937D7B-909E-4D55-968B-531262D19452}" dt="2020-07-21T19:50:08.432" v="242" actId="14100"/>
          <ac:picMkLst>
            <pc:docMk/>
            <pc:sldMk cId="151547016" sldId="299"/>
            <ac:picMk id="3" creationId="{48B4DCE5-264E-48C1-932F-DECFB47EEEEB}"/>
          </ac:picMkLst>
        </pc:picChg>
        <pc:cxnChg chg="add mod">
          <ac:chgData name="Alex Khan" userId="3a873f7f057fbc28" providerId="LiveId" clId="{77937D7B-909E-4D55-968B-531262D19452}" dt="2020-07-21T20:05:24.361" v="769" actId="1076"/>
          <ac:cxnSpMkLst>
            <pc:docMk/>
            <pc:sldMk cId="151547016" sldId="299"/>
            <ac:cxnSpMk id="5" creationId="{8CC05BCC-B189-4197-9A4A-9DE12CF2F68C}"/>
          </ac:cxnSpMkLst>
        </pc:cxnChg>
        <pc:cxnChg chg="add mod">
          <ac:chgData name="Alex Khan" userId="3a873f7f057fbc28" providerId="LiveId" clId="{77937D7B-909E-4D55-968B-531262D19452}" dt="2020-07-21T20:05:29.749" v="770" actId="1076"/>
          <ac:cxnSpMkLst>
            <pc:docMk/>
            <pc:sldMk cId="151547016" sldId="299"/>
            <ac:cxnSpMk id="7" creationId="{1FB8E2EF-8FC4-4055-BBE3-058826401B6E}"/>
          </ac:cxnSpMkLst>
        </pc:cxnChg>
      </pc:sldChg>
      <pc:sldChg chg="del">
        <pc:chgData name="Alex Khan" userId="3a873f7f057fbc28" providerId="LiveId" clId="{77937D7B-909E-4D55-968B-531262D19452}" dt="2020-07-21T16:14:50.556" v="33" actId="47"/>
        <pc:sldMkLst>
          <pc:docMk/>
          <pc:sldMk cId="1214975771" sldId="299"/>
        </pc:sldMkLst>
      </pc:sldChg>
      <pc:sldChg chg="addSp delSp modSp add mod">
        <pc:chgData name="Alex Khan" userId="3a873f7f057fbc28" providerId="LiveId" clId="{77937D7B-909E-4D55-968B-531262D19452}" dt="2020-07-21T20:06:13.321" v="777" actId="1076"/>
        <pc:sldMkLst>
          <pc:docMk/>
          <pc:sldMk cId="1067924515" sldId="300"/>
        </pc:sldMkLst>
        <pc:spChg chg="mod">
          <ac:chgData name="Alex Khan" userId="3a873f7f057fbc28" providerId="LiveId" clId="{77937D7B-909E-4D55-968B-531262D19452}" dt="2020-07-21T19:51:56.253" v="303" actId="20577"/>
          <ac:spMkLst>
            <pc:docMk/>
            <pc:sldMk cId="1067924515" sldId="300"/>
            <ac:spMk id="2" creationId="{466923CA-0C4D-42EB-BB68-C42CD6BFB2D2}"/>
          </ac:spMkLst>
        </pc:spChg>
        <pc:picChg chg="del">
          <ac:chgData name="Alex Khan" userId="3a873f7f057fbc28" providerId="LiveId" clId="{77937D7B-909E-4D55-968B-531262D19452}" dt="2020-07-21T16:19:20.031" v="60" actId="478"/>
          <ac:picMkLst>
            <pc:docMk/>
            <pc:sldMk cId="1067924515" sldId="300"/>
            <ac:picMk id="3" creationId="{48B4DCE5-264E-48C1-932F-DECFB47EEEEB}"/>
          </ac:picMkLst>
        </pc:picChg>
        <pc:picChg chg="add mod modCrop">
          <ac:chgData name="Alex Khan" userId="3a873f7f057fbc28" providerId="LiveId" clId="{77937D7B-909E-4D55-968B-531262D19452}" dt="2020-07-21T20:06:13.321" v="777" actId="1076"/>
          <ac:picMkLst>
            <pc:docMk/>
            <pc:sldMk cId="1067924515" sldId="300"/>
            <ac:picMk id="4" creationId="{F519C3F3-9E0B-4EC5-90EA-795B892898A2}"/>
          </ac:picMkLst>
        </pc:picChg>
      </pc:sldChg>
      <pc:sldChg chg="addSp delSp modSp add mod">
        <pc:chgData name="Alex Khan" userId="3a873f7f057fbc28" providerId="LiveId" clId="{77937D7B-909E-4D55-968B-531262D19452}" dt="2020-07-21T19:52:19.793" v="337" actId="20577"/>
        <pc:sldMkLst>
          <pc:docMk/>
          <pc:sldMk cId="2592633232" sldId="301"/>
        </pc:sldMkLst>
        <pc:spChg chg="mod">
          <ac:chgData name="Alex Khan" userId="3a873f7f057fbc28" providerId="LiveId" clId="{77937D7B-909E-4D55-968B-531262D19452}" dt="2020-07-21T19:52:19.793" v="337" actId="20577"/>
          <ac:spMkLst>
            <pc:docMk/>
            <pc:sldMk cId="2592633232" sldId="301"/>
            <ac:spMk id="2" creationId="{466923CA-0C4D-42EB-BB68-C42CD6BFB2D2}"/>
          </ac:spMkLst>
        </pc:spChg>
        <pc:picChg chg="add mod">
          <ac:chgData name="Alex Khan" userId="3a873f7f057fbc28" providerId="LiveId" clId="{77937D7B-909E-4D55-968B-531262D19452}" dt="2020-07-21T16:19:57.835" v="67" actId="1076"/>
          <ac:picMkLst>
            <pc:docMk/>
            <pc:sldMk cId="2592633232" sldId="301"/>
            <ac:picMk id="3" creationId="{DCCC72B4-9BEC-4F55-AED2-600B71EDEE11}"/>
          </ac:picMkLst>
        </pc:picChg>
        <pc:picChg chg="del">
          <ac:chgData name="Alex Khan" userId="3a873f7f057fbc28" providerId="LiveId" clId="{77937D7B-909E-4D55-968B-531262D19452}" dt="2020-07-21T16:19:48.863" v="64" actId="478"/>
          <ac:picMkLst>
            <pc:docMk/>
            <pc:sldMk cId="2592633232" sldId="301"/>
            <ac:picMk id="4" creationId="{F519C3F3-9E0B-4EC5-90EA-795B892898A2}"/>
          </ac:picMkLst>
        </pc:picChg>
      </pc:sldChg>
      <pc:sldChg chg="addSp modSp add mod">
        <pc:chgData name="Alex Khan" userId="3a873f7f057fbc28" providerId="LiveId" clId="{77937D7B-909E-4D55-968B-531262D19452}" dt="2020-07-21T19:55:23.677" v="432"/>
        <pc:sldMkLst>
          <pc:docMk/>
          <pc:sldMk cId="378456927" sldId="302"/>
        </pc:sldMkLst>
        <pc:spChg chg="mod">
          <ac:chgData name="Alex Khan" userId="3a873f7f057fbc28" providerId="LiveId" clId="{77937D7B-909E-4D55-968B-531262D19452}" dt="2020-07-21T19:55:23.677" v="432"/>
          <ac:spMkLst>
            <pc:docMk/>
            <pc:sldMk cId="378456927" sldId="302"/>
            <ac:spMk id="2" creationId="{466923CA-0C4D-42EB-BB68-C42CD6BFB2D2}"/>
          </ac:spMkLst>
        </pc:spChg>
        <pc:picChg chg="add mod">
          <ac:chgData name="Alex Khan" userId="3a873f7f057fbc28" providerId="LiveId" clId="{77937D7B-909E-4D55-968B-531262D19452}" dt="2020-07-21T16:20:52.416" v="76" actId="1076"/>
          <ac:picMkLst>
            <pc:docMk/>
            <pc:sldMk cId="378456927" sldId="302"/>
            <ac:picMk id="3" creationId="{148B7113-9C79-4831-A9A1-8FAC41BA4B69}"/>
          </ac:picMkLst>
        </pc:picChg>
      </pc:sldChg>
      <pc:sldChg chg="addSp modSp add mod ord">
        <pc:chgData name="Alex Khan" userId="3a873f7f057fbc28" providerId="LiveId" clId="{77937D7B-909E-4D55-968B-531262D19452}" dt="2020-07-21T19:55:12.414" v="431"/>
        <pc:sldMkLst>
          <pc:docMk/>
          <pc:sldMk cId="3419950428" sldId="303"/>
        </pc:sldMkLst>
        <pc:spChg chg="mod">
          <ac:chgData name="Alex Khan" userId="3a873f7f057fbc28" providerId="LiveId" clId="{77937D7B-909E-4D55-968B-531262D19452}" dt="2020-07-21T19:55:12.414" v="431"/>
          <ac:spMkLst>
            <pc:docMk/>
            <pc:sldMk cId="3419950428" sldId="303"/>
            <ac:spMk id="2" creationId="{466923CA-0C4D-42EB-BB68-C42CD6BFB2D2}"/>
          </ac:spMkLst>
        </pc:spChg>
        <pc:picChg chg="add mod">
          <ac:chgData name="Alex Khan" userId="3a873f7f057fbc28" providerId="LiveId" clId="{77937D7B-909E-4D55-968B-531262D19452}" dt="2020-07-21T16:20:20.295" v="70" actId="14100"/>
          <ac:picMkLst>
            <pc:docMk/>
            <pc:sldMk cId="3419950428" sldId="303"/>
            <ac:picMk id="3" creationId="{666AD519-2E16-4340-8692-62F2D58FDE5B}"/>
          </ac:picMkLst>
        </pc:picChg>
      </pc:sldChg>
      <pc:sldChg chg="addSp modSp add mod ord">
        <pc:chgData name="Alex Khan" userId="3a873f7f057fbc28" providerId="LiveId" clId="{77937D7B-909E-4D55-968B-531262D19452}" dt="2020-07-21T19:54:11.710" v="397" actId="14100"/>
        <pc:sldMkLst>
          <pc:docMk/>
          <pc:sldMk cId="4209768701" sldId="304"/>
        </pc:sldMkLst>
        <pc:spChg chg="mod">
          <ac:chgData name="Alex Khan" userId="3a873f7f057fbc28" providerId="LiveId" clId="{77937D7B-909E-4D55-968B-531262D19452}" dt="2020-07-21T19:53:51.260" v="393" actId="20577"/>
          <ac:spMkLst>
            <pc:docMk/>
            <pc:sldMk cId="4209768701" sldId="304"/>
            <ac:spMk id="2" creationId="{466923CA-0C4D-42EB-BB68-C42CD6BFB2D2}"/>
          </ac:spMkLst>
        </pc:spChg>
        <pc:picChg chg="add mod modCrop">
          <ac:chgData name="Alex Khan" userId="3a873f7f057fbc28" providerId="LiveId" clId="{77937D7B-909E-4D55-968B-531262D19452}" dt="2020-07-21T19:54:11.710" v="397" actId="14100"/>
          <ac:picMkLst>
            <pc:docMk/>
            <pc:sldMk cId="4209768701" sldId="304"/>
            <ac:picMk id="3" creationId="{CEC900F9-220B-4EBE-B99F-90808EC9F68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6A3E6-6A7F-449B-B6CE-3D41DF5272E0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A1761-688C-4C7F-A255-7DB872F57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194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A1761-688C-4C7F-A255-7DB872F57C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09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A1761-688C-4C7F-A255-7DB872F57C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968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A1761-688C-4C7F-A255-7DB872F57C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17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A1761-688C-4C7F-A255-7DB872F57C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98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A1761-688C-4C7F-A255-7DB872F57C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71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A1761-688C-4C7F-A255-7DB872F57C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18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A1761-688C-4C7F-A255-7DB872F57C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177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A1761-688C-4C7F-A255-7DB872F57C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65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382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167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239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914259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039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6718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1540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5436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318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397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774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260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683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5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10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52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949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7567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5E3C5-4C90-4A58-B977-694DED66D4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Our talk About D-Wave</a:t>
            </a:r>
            <a:br>
              <a:rPr lang="en-US" sz="6000" dirty="0"/>
            </a:br>
            <a:r>
              <a:rPr lang="en-US" sz="2400" dirty="0"/>
              <a:t>Hosted by Harrisburg University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FBDE58-F208-4659-891B-8B4CC528F1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by Alex Khan</a:t>
            </a:r>
          </a:p>
          <a:p>
            <a:r>
              <a:rPr lang="en-US" dirty="0">
                <a:latin typeface="+mn-lt"/>
              </a:rPr>
              <a:t>July 21, 2020 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E5ACD44-B309-4555-99D3-95828F442E7E}"/>
              </a:ext>
            </a:extLst>
          </p:cNvPr>
          <p:cNvSpPr txBox="1">
            <a:spLocks/>
          </p:cNvSpPr>
          <p:nvPr/>
        </p:nvSpPr>
        <p:spPr>
          <a:xfrm>
            <a:off x="1995613" y="6477000"/>
            <a:ext cx="10412361" cy="381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800" cap="none" dirty="0">
                <a:solidFill>
                  <a:schemeClr val="accent6">
                    <a:lumMod val="75000"/>
                  </a:schemeClr>
                </a:solidFill>
                <a:latin typeface="Avenir Next LT Pro" panose="020B0604020202020204" pitchFamily="34" charset="0"/>
                <a:cs typeface="Arabic Typesetting" panose="020B0604020202020204" pitchFamily="66" charset="-78"/>
              </a:rPr>
              <a:t>All images belong to D-Wave Systems, Inc. or the appropriate copyright owners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latin typeface="Avenir Next LT Pro" panose="020B0604020202020204" pitchFamily="34" charset="0"/>
                <a:cs typeface="Arabic Typesetting" panose="020B0604020202020204" pitchFamily="66" charset="-7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639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7BBB3-D259-43E7-8251-5ED855CF0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AC5C9-550E-4767-9710-1D77DBA16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902" y="1396538"/>
            <a:ext cx="9068951" cy="4851861"/>
          </a:xfrm>
        </p:spPr>
        <p:txBody>
          <a:bodyPr>
            <a:normAutofit/>
          </a:bodyPr>
          <a:lstStyle/>
          <a:p>
            <a:r>
              <a:rPr lang="en-US" sz="1400" dirty="0"/>
              <a:t>Spin in superconducting circuit SQUID</a:t>
            </a:r>
          </a:p>
          <a:p>
            <a:r>
              <a:rPr lang="en-US" sz="1400" dirty="0"/>
              <a:t>Annealing QPU</a:t>
            </a:r>
          </a:p>
          <a:p>
            <a:r>
              <a:rPr lang="en-US" sz="1400" dirty="0"/>
              <a:t>QUBIT Layout (Chimera Diagrams)</a:t>
            </a:r>
          </a:p>
          <a:p>
            <a:r>
              <a:rPr lang="en-US" sz="1400" dirty="0"/>
              <a:t>Equivalent Qubit interconnectivity</a:t>
            </a:r>
          </a:p>
          <a:p>
            <a:r>
              <a:rPr lang="en-US" sz="1400" dirty="0"/>
              <a:t>Minimizing Energy</a:t>
            </a:r>
          </a:p>
          <a:p>
            <a:r>
              <a:rPr lang="en-US" sz="1400" dirty="0"/>
              <a:t>Quantum Tunneling</a:t>
            </a:r>
          </a:p>
          <a:p>
            <a:r>
              <a:rPr lang="en-US" sz="1400" dirty="0"/>
              <a:t>Typical Energy Landscape</a:t>
            </a:r>
          </a:p>
        </p:txBody>
      </p:sp>
    </p:spTree>
    <p:extLst>
      <p:ext uri="{BB962C8B-B14F-4D97-AF65-F5344CB8AC3E}">
        <p14:creationId xmlns:p14="http://schemas.microsoft.com/office/powerpoint/2010/main" val="1920155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923CA-0C4D-42EB-BB68-C42CD6BFB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Spin in superconducting circuit SQUID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10CAA7-F44B-4607-8BFE-E878092204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25" t="21077" r="6131" b="25637"/>
          <a:stretch/>
        </p:blipFill>
        <p:spPr>
          <a:xfrm>
            <a:off x="1433243" y="1329963"/>
            <a:ext cx="9599217" cy="487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36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923CA-0C4D-42EB-BB68-C42CD6BFB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Annealing QPU (D-Wave)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B4DCE5-264E-48C1-932F-DECFB47EEE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90" t="13823" r="30323" b="13009"/>
          <a:stretch/>
        </p:blipFill>
        <p:spPr>
          <a:xfrm>
            <a:off x="2654710" y="1153603"/>
            <a:ext cx="6268064" cy="521665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CC05BCC-B189-4197-9A4A-9DE12CF2F68C}"/>
              </a:ext>
            </a:extLst>
          </p:cNvPr>
          <p:cNvCxnSpPr/>
          <p:nvPr/>
        </p:nvCxnSpPr>
        <p:spPr>
          <a:xfrm flipV="1">
            <a:off x="1924473" y="2314939"/>
            <a:ext cx="1696064" cy="766916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F757AA1-7696-4B8D-A82B-441DE18920A5}"/>
              </a:ext>
            </a:extLst>
          </p:cNvPr>
          <p:cNvSpPr txBox="1"/>
          <p:nvPr/>
        </p:nvSpPr>
        <p:spPr>
          <a:xfrm>
            <a:off x="578575" y="2838600"/>
            <a:ext cx="12105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Coupling</a:t>
            </a:r>
          </a:p>
          <a:p>
            <a:r>
              <a:rPr lang="en-US" dirty="0"/>
              <a:t>Between</a:t>
            </a:r>
          </a:p>
          <a:p>
            <a:r>
              <a:rPr lang="en-US" dirty="0"/>
              <a:t>qubits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B8E2EF-8FC4-4055-BBE3-058826401B6E}"/>
              </a:ext>
            </a:extLst>
          </p:cNvPr>
          <p:cNvCxnSpPr/>
          <p:nvPr/>
        </p:nvCxnSpPr>
        <p:spPr>
          <a:xfrm flipV="1">
            <a:off x="1924473" y="4580488"/>
            <a:ext cx="1696064" cy="766916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A6CB50B-DA33-4F80-BD49-57AEF4BC2B23}"/>
              </a:ext>
            </a:extLst>
          </p:cNvPr>
          <p:cNvSpPr txBox="1"/>
          <p:nvPr/>
        </p:nvSpPr>
        <p:spPr>
          <a:xfrm>
            <a:off x="891160" y="5162738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Qubits</a:t>
            </a:r>
          </a:p>
        </p:txBody>
      </p:sp>
    </p:spTree>
    <p:extLst>
      <p:ext uri="{BB962C8B-B14F-4D97-AF65-F5344CB8AC3E}">
        <p14:creationId xmlns:p14="http://schemas.microsoft.com/office/powerpoint/2010/main" val="151547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923CA-0C4D-42EB-BB68-C42CD6BFB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QUBIT layout (Chimera Diagrams)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19C3F3-9E0B-4EC5-90EA-795B892898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32"/>
          <a:stretch/>
        </p:blipFill>
        <p:spPr>
          <a:xfrm>
            <a:off x="3512493" y="1371599"/>
            <a:ext cx="5167014" cy="503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24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923CA-0C4D-42EB-BB68-C42CD6BFB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Equivalent Qubit interconnectivity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CC72B4-9BEC-4F55-AED2-600B71EDE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698" y="1707676"/>
            <a:ext cx="8248603" cy="429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633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923CA-0C4D-42EB-BB68-C42CD6BFB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Minimizing Energy of Spins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C900F9-220B-4EBE-B99F-90808EC9F6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46" t="8661"/>
          <a:stretch/>
        </p:blipFill>
        <p:spPr>
          <a:xfrm>
            <a:off x="3406877" y="1460090"/>
            <a:ext cx="4940710" cy="497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768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923CA-0C4D-42EB-BB68-C42CD6BFB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Quantum Tunneling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6AD519-2E16-4340-8692-62F2D58FD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8472" y="1255074"/>
            <a:ext cx="7742509" cy="521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50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923CA-0C4D-42EB-BB68-C42CD6BFB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Typical Energy Landscape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8B7113-9C79-4831-A9A1-8FAC41BA4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625" y="1441184"/>
            <a:ext cx="8670297" cy="469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569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2871</TotalTime>
  <Words>94</Words>
  <Application>Microsoft Office PowerPoint</Application>
  <PresentationFormat>Widescreen</PresentationFormat>
  <Paragraphs>31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Calibri</vt:lpstr>
      <vt:lpstr>Century Gothic</vt:lpstr>
      <vt:lpstr>Wingdings 3</vt:lpstr>
      <vt:lpstr>Ion</vt:lpstr>
      <vt:lpstr>Our talk About D-Wave Hosted by Harrisburg University</vt:lpstr>
      <vt:lpstr>Topics</vt:lpstr>
      <vt:lpstr>Spin in superconducting circuit SQUID</vt:lpstr>
      <vt:lpstr>Annealing QPU (D-Wave)</vt:lpstr>
      <vt:lpstr>QUBIT layout (Chimera Diagrams)</vt:lpstr>
      <vt:lpstr>Equivalent Qubit interconnectivity</vt:lpstr>
      <vt:lpstr>Minimizing Energy of Spins</vt:lpstr>
      <vt:lpstr>Quantum Tunneling</vt:lpstr>
      <vt:lpstr>Typical Energy Landscape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Chemistry</dc:title>
  <dc:creator>Ayaz Khan</dc:creator>
  <cp:lastModifiedBy>Alex Khan</cp:lastModifiedBy>
  <cp:revision>12</cp:revision>
  <dcterms:created xsi:type="dcterms:W3CDTF">2019-11-08T04:45:05Z</dcterms:created>
  <dcterms:modified xsi:type="dcterms:W3CDTF">2020-07-21T20:06:28Z</dcterms:modified>
</cp:coreProperties>
</file>

<file path=docProps/thumbnail.jpeg>
</file>